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3"/>
  </p:normalViewPr>
  <p:slideViewPr>
    <p:cSldViewPr snapToGrid="0" snapToObjects="1">
      <p:cViewPr varScale="1">
        <p:scale>
          <a:sx n="86" d="100"/>
          <a:sy n="86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79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20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79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2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6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0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7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2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3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CF052-4B76-CC42-96A1-945F832D091E}" type="datetimeFigureOut">
              <a:rPr lang="en-US" smtClean="0"/>
              <a:t>8/27/17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5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44" y="1"/>
            <a:ext cx="7249530" cy="67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5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</cp:revision>
  <dcterms:created xsi:type="dcterms:W3CDTF">2017-08-27T07:38:51Z</dcterms:created>
  <dcterms:modified xsi:type="dcterms:W3CDTF">2017-08-27T07:40:29Z</dcterms:modified>
</cp:coreProperties>
</file>

<file path=docProps/thumbnail.jpeg>
</file>